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71" r:id="rId14"/>
    <p:sldId id="269" r:id="rId15"/>
    <p:sldId id="270" r:id="rId16"/>
    <p:sldId id="272" r:id="rId17"/>
    <p:sldId id="27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2820761" y="3265714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2779941" y="2329934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7680036" y="5680364"/>
            <a:ext cx="315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u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9115</TotalTime>
  <Words>569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23</cp:revision>
  <dcterms:created xsi:type="dcterms:W3CDTF">2024-01-17T22:54:33Z</dcterms:created>
  <dcterms:modified xsi:type="dcterms:W3CDTF">2024-02-16T17:28:18Z</dcterms:modified>
</cp:coreProperties>
</file>